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9"/>
  </p:notesMasterIdLst>
  <p:sldIdLst>
    <p:sldId id="585" r:id="rId2"/>
    <p:sldId id="571" r:id="rId3"/>
    <p:sldId id="572" r:id="rId4"/>
    <p:sldId id="573" r:id="rId5"/>
    <p:sldId id="574" r:id="rId6"/>
    <p:sldId id="575" r:id="rId7"/>
    <p:sldId id="58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1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3" autoAdjust="0"/>
    <p:restoredTop sz="87227" autoAdjust="0"/>
  </p:normalViewPr>
  <p:slideViewPr>
    <p:cSldViewPr snapToGrid="0">
      <p:cViewPr>
        <p:scale>
          <a:sx n="90" d="100"/>
          <a:sy n="90" d="100"/>
        </p:scale>
        <p:origin x="-792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pPr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pPr/>
              <a:t>26/03/2020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697363" y="3159255"/>
            <a:ext cx="1141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ÇATALCA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122363" y="3971591"/>
            <a:ext cx="235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FERHATPAŞA İLKOKULU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212176" y="4734727"/>
            <a:ext cx="2069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REHBERLİK SERVİSİ</a:t>
            </a:r>
            <a:endParaRPr lang="tr-TR" sz="14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204593" y="241875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2019/2020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75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195" grpId="0"/>
      <p:bldP spid="1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87204"/>
            <a:ext cx="1939118" cy="656471"/>
            <a:chOff x="7306221" y="4187452"/>
            <a:chExt cx="2585490" cy="875296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87452"/>
              <a:ext cx="1844884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Mesleki İlgi ve Değerler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00865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Meslekleri Tanıma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96634" cy="587963"/>
            <a:chOff x="3631980" y="5016104"/>
            <a:chExt cx="1896634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3979792" y="5115664"/>
              <a:ext cx="15488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Meslek Seçimi</a:t>
              </a:r>
            </a:p>
          </p:txBody>
        </p:sp>
      </p:grpSp>
      <p:sp>
        <p:nvSpPr>
          <p:cNvPr id="56" name="55 Metin kutusu"/>
          <p:cNvSpPr txBox="1"/>
          <p:nvPr/>
        </p:nvSpPr>
        <p:spPr>
          <a:xfrm>
            <a:off x="3094074" y="6443334"/>
            <a:ext cx="4125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</a:rPr>
              <a:t>www.rehberlikservisim.com</a:t>
            </a:r>
            <a:endParaRPr lang="tr-T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  <p:sp>
        <p:nvSpPr>
          <p:cNvPr id="25" name="24 Metin kutusu"/>
          <p:cNvSpPr txBox="1"/>
          <p:nvPr/>
        </p:nvSpPr>
        <p:spPr>
          <a:xfrm>
            <a:off x="3094074" y="6443334"/>
            <a:ext cx="4125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</a:rPr>
              <a:t>www.rehberlikservisim.com</a:t>
            </a:r>
            <a:endParaRPr lang="tr-T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04411" y="2946513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" name="TextBox 19"/>
          <p:cNvSpPr txBox="1"/>
          <p:nvPr/>
        </p:nvSpPr>
        <p:spPr>
          <a:xfrm>
            <a:off x="662145" y="2745279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0" grpId="0"/>
      <p:bldP spid="22" grpId="0"/>
      <p:bldP spid="24" grpId="0" animBg="1"/>
      <p:bldP spid="26" grpId="0" animBg="1"/>
      <p:bldP spid="27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10630</TotalTime>
  <Words>161</Words>
  <Application>Microsoft Office PowerPoint</Application>
  <PresentationFormat>Ekran Gösterisi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Theme</vt:lpstr>
      <vt:lpstr>Rehberlik Servisini Tanıyalım</vt:lpstr>
      <vt:lpstr>Rehberlik Nedir?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arif_1055@hotmail.com</cp:lastModifiedBy>
  <cp:revision>550</cp:revision>
  <dcterms:created xsi:type="dcterms:W3CDTF">2014-12-21T04:26:02Z</dcterms:created>
  <dcterms:modified xsi:type="dcterms:W3CDTF">2020-03-26T15:17:26Z</dcterms:modified>
</cp:coreProperties>
</file>